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FF34B-5824-4DAC-9DA9-6F25AFAD1DF4}" v="4" dt="2023-07-04T00:59:50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SHOHANUR RAHMAN SHOHAN" userId="5d7f12b6-0a6a-48dd-adaa-5f72beb33e17" providerId="ADAL" clId="{274FF34B-5824-4DAC-9DA9-6F25AFAD1DF4}"/>
    <pc:docChg chg="undo custSel modSld">
      <pc:chgData name="MD. SHOHANUR RAHMAN SHOHAN" userId="5d7f12b6-0a6a-48dd-adaa-5f72beb33e17" providerId="ADAL" clId="{274FF34B-5824-4DAC-9DA9-6F25AFAD1DF4}" dt="2023-07-04T01:07:01.533" v="71" actId="1076"/>
      <pc:docMkLst>
        <pc:docMk/>
      </pc:docMkLst>
      <pc:sldChg chg="delSp modSp mod">
        <pc:chgData name="MD. SHOHANUR RAHMAN SHOHAN" userId="5d7f12b6-0a6a-48dd-adaa-5f72beb33e17" providerId="ADAL" clId="{274FF34B-5824-4DAC-9DA9-6F25AFAD1DF4}" dt="2023-07-04T01:05:55.664" v="65" actId="1076"/>
        <pc:sldMkLst>
          <pc:docMk/>
          <pc:sldMk cId="687182323" sldId="256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687182323" sldId="256"/>
            <ac:spMk id="2" creationId="{0C89D91A-BA1E-1CB3-9ACB-02D168846A6A}"/>
          </ac:spMkLst>
        </pc:spChg>
        <pc:spChg chg="mod">
          <ac:chgData name="MD. SHOHANUR RAHMAN SHOHAN" userId="5d7f12b6-0a6a-48dd-adaa-5f72beb33e17" providerId="ADAL" clId="{274FF34B-5824-4DAC-9DA9-6F25AFAD1DF4}" dt="2023-07-04T01:05:55.664" v="65" actId="1076"/>
          <ac:spMkLst>
            <pc:docMk/>
            <pc:sldMk cId="687182323" sldId="256"/>
            <ac:spMk id="3" creationId="{4C2FA7E6-54E9-657A-909C-8B51962CA1F2}"/>
          </ac:spMkLst>
        </pc:spChg>
        <pc:spChg chg="mod">
          <ac:chgData name="MD. SHOHANUR RAHMAN SHOHAN" userId="5d7f12b6-0a6a-48dd-adaa-5f72beb33e17" providerId="ADAL" clId="{274FF34B-5824-4DAC-9DA9-6F25AFAD1DF4}" dt="2023-07-04T01:05:31.697" v="62" actId="1076"/>
          <ac:spMkLst>
            <pc:docMk/>
            <pc:sldMk cId="687182323" sldId="256"/>
            <ac:spMk id="8" creationId="{1BEBBAAD-E8A0-D794-337E-F778F93178CA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6:03.801" v="66" actId="1076"/>
        <pc:sldMkLst>
          <pc:docMk/>
          <pc:sldMk cId="2732014125" sldId="258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2732014125" sldId="258"/>
            <ac:spMk id="2" creationId="{2D3397CB-1FE7-3ADB-B497-8C9413B7B8F0}"/>
          </ac:spMkLst>
        </pc:spChg>
        <pc:spChg chg="mod">
          <ac:chgData name="MD. SHOHANUR RAHMAN SHOHAN" userId="5d7f12b6-0a6a-48dd-adaa-5f72beb33e17" providerId="ADAL" clId="{274FF34B-5824-4DAC-9DA9-6F25AFAD1DF4}" dt="2023-07-04T01:06:03.801" v="66" actId="1076"/>
          <ac:spMkLst>
            <pc:docMk/>
            <pc:sldMk cId="2732014125" sldId="258"/>
            <ac:spMk id="3" creationId="{9E9D7BB6-D05A-A6A3-4BB2-C90795D51929}"/>
          </ac:spMkLst>
        </pc:spChg>
        <pc:spChg chg="mod">
          <ac:chgData name="MD. SHOHANUR RAHMAN SHOHAN" userId="5d7f12b6-0a6a-48dd-adaa-5f72beb33e17" providerId="ADAL" clId="{274FF34B-5824-4DAC-9DA9-6F25AFAD1DF4}" dt="2023-07-04T01:05:23.524" v="61" actId="1076"/>
          <ac:spMkLst>
            <pc:docMk/>
            <pc:sldMk cId="2732014125" sldId="258"/>
            <ac:spMk id="15" creationId="{5BFA9A36-4A3C-67B0-DE5E-DB5F4DB9390E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6:14.172" v="67" actId="1076"/>
        <pc:sldMkLst>
          <pc:docMk/>
          <pc:sldMk cId="3443832691" sldId="259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3443832691" sldId="259"/>
            <ac:spMk id="2" creationId="{77A91557-D032-AD4E-E57F-9354DF61B269}"/>
          </ac:spMkLst>
        </pc:spChg>
        <pc:spChg chg="mod">
          <ac:chgData name="MD. SHOHANUR RAHMAN SHOHAN" userId="5d7f12b6-0a6a-48dd-adaa-5f72beb33e17" providerId="ADAL" clId="{274FF34B-5824-4DAC-9DA9-6F25AFAD1DF4}" dt="2023-07-04T01:06:14.172" v="67" actId="1076"/>
          <ac:spMkLst>
            <pc:docMk/>
            <pc:sldMk cId="3443832691" sldId="259"/>
            <ac:spMk id="3" creationId="{02A65345-B9A4-80C3-3424-7DA078C63C9D}"/>
          </ac:spMkLst>
        </pc:spChg>
        <pc:spChg chg="mod">
          <ac:chgData name="MD. SHOHANUR RAHMAN SHOHAN" userId="5d7f12b6-0a6a-48dd-adaa-5f72beb33e17" providerId="ADAL" clId="{274FF34B-5824-4DAC-9DA9-6F25AFAD1DF4}" dt="2023-07-04T01:05:13.048" v="60" actId="1076"/>
          <ac:spMkLst>
            <pc:docMk/>
            <pc:sldMk cId="3443832691" sldId="259"/>
            <ac:spMk id="21" creationId="{635EB207-FEBB-5B15-941D-FCBD4E90EBC2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6:25.654" v="68" actId="1076"/>
        <pc:sldMkLst>
          <pc:docMk/>
          <pc:sldMk cId="2443804622" sldId="260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2443804622" sldId="260"/>
            <ac:spMk id="2" creationId="{271F084E-E030-8F69-BCD0-07E3279F29E6}"/>
          </ac:spMkLst>
        </pc:spChg>
        <pc:spChg chg="mod">
          <ac:chgData name="MD. SHOHANUR RAHMAN SHOHAN" userId="5d7f12b6-0a6a-48dd-adaa-5f72beb33e17" providerId="ADAL" clId="{274FF34B-5824-4DAC-9DA9-6F25AFAD1DF4}" dt="2023-07-04T01:06:25.654" v="68" actId="1076"/>
          <ac:spMkLst>
            <pc:docMk/>
            <pc:sldMk cId="2443804622" sldId="260"/>
            <ac:spMk id="3" creationId="{CBE98887-BC00-EA0C-9D05-B77F9C78B7F6}"/>
          </ac:spMkLst>
        </pc:spChg>
        <pc:spChg chg="mod">
          <ac:chgData name="MD. SHOHANUR RAHMAN SHOHAN" userId="5d7f12b6-0a6a-48dd-adaa-5f72beb33e17" providerId="ADAL" clId="{274FF34B-5824-4DAC-9DA9-6F25AFAD1DF4}" dt="2023-07-04T01:04:58.728" v="59" actId="1076"/>
          <ac:spMkLst>
            <pc:docMk/>
            <pc:sldMk cId="2443804622" sldId="260"/>
            <ac:spMk id="35" creationId="{0F03C322-4031-239C-9B7F-16B358D0EE47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6:38.624" v="69" actId="1076"/>
        <pc:sldMkLst>
          <pc:docMk/>
          <pc:sldMk cId="1375178993" sldId="261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1375178993" sldId="261"/>
            <ac:spMk id="2" creationId="{31F8AD9B-99EB-4560-CA09-DCF3E7634B7C}"/>
          </ac:spMkLst>
        </pc:spChg>
        <pc:spChg chg="mod">
          <ac:chgData name="MD. SHOHANUR RAHMAN SHOHAN" userId="5d7f12b6-0a6a-48dd-adaa-5f72beb33e17" providerId="ADAL" clId="{274FF34B-5824-4DAC-9DA9-6F25AFAD1DF4}" dt="2023-07-04T01:06:38.624" v="69" actId="1076"/>
          <ac:spMkLst>
            <pc:docMk/>
            <pc:sldMk cId="1375178993" sldId="261"/>
            <ac:spMk id="3" creationId="{54D482F1-55ED-F1F6-1CB2-D31F0B244D02}"/>
          </ac:spMkLst>
        </pc:spChg>
        <pc:spChg chg="mod">
          <ac:chgData name="MD. SHOHANUR RAHMAN SHOHAN" userId="5d7f12b6-0a6a-48dd-adaa-5f72beb33e17" providerId="ADAL" clId="{274FF34B-5824-4DAC-9DA9-6F25AFAD1DF4}" dt="2023-07-04T01:04:46.807" v="58" actId="1076"/>
          <ac:spMkLst>
            <pc:docMk/>
            <pc:sldMk cId="1375178993" sldId="261"/>
            <ac:spMk id="14" creationId="{1F57960C-680F-9F0F-1F4D-C3A2ED54D86D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6:53.053" v="70" actId="1076"/>
        <pc:sldMkLst>
          <pc:docMk/>
          <pc:sldMk cId="3926402959" sldId="262"/>
        </pc:sldMkLst>
        <pc:spChg chg="mod">
          <ac:chgData name="MD. SHOHANUR RAHMAN SHOHAN" userId="5d7f12b6-0a6a-48dd-adaa-5f72beb33e17" providerId="ADAL" clId="{274FF34B-5824-4DAC-9DA9-6F25AFAD1DF4}" dt="2023-07-04T01:04:40.150" v="57" actId="1076"/>
          <ac:spMkLst>
            <pc:docMk/>
            <pc:sldMk cId="3926402959" sldId="262"/>
            <ac:spMk id="2" creationId="{2B4F33B5-9259-DF1E-9F9C-2450EB60E8A0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3926402959" sldId="262"/>
            <ac:spMk id="7" creationId="{01E138A2-EFBA-A005-B2B2-30C0499548AD}"/>
          </ac:spMkLst>
        </pc:spChg>
        <pc:spChg chg="mod">
          <ac:chgData name="MD. SHOHANUR RAHMAN SHOHAN" userId="5d7f12b6-0a6a-48dd-adaa-5f72beb33e17" providerId="ADAL" clId="{274FF34B-5824-4DAC-9DA9-6F25AFAD1DF4}" dt="2023-07-04T01:06:53.053" v="70" actId="1076"/>
          <ac:spMkLst>
            <pc:docMk/>
            <pc:sldMk cId="3926402959" sldId="262"/>
            <ac:spMk id="8" creationId="{6EB031E3-1120-1867-CAD4-800B60BA295F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7:01.533" v="71" actId="1076"/>
        <pc:sldMkLst>
          <pc:docMk/>
          <pc:sldMk cId="4075195695" sldId="263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4075195695" sldId="263"/>
            <ac:spMk id="3" creationId="{AC12B326-989E-E1FD-5F9C-58E07EA6B4F6}"/>
          </ac:spMkLst>
        </pc:spChg>
        <pc:spChg chg="mod">
          <ac:chgData name="MD. SHOHANUR RAHMAN SHOHAN" userId="5d7f12b6-0a6a-48dd-adaa-5f72beb33e17" providerId="ADAL" clId="{274FF34B-5824-4DAC-9DA9-6F25AFAD1DF4}" dt="2023-07-04T01:07:01.533" v="71" actId="1076"/>
          <ac:spMkLst>
            <pc:docMk/>
            <pc:sldMk cId="4075195695" sldId="263"/>
            <ac:spMk id="4" creationId="{461D64CD-45CC-6AC5-8CCF-2A6615FCF468}"/>
          </ac:spMkLst>
        </pc:spChg>
        <pc:spChg chg="mod">
          <ac:chgData name="MD. SHOHANUR RAHMAN SHOHAN" userId="5d7f12b6-0a6a-48dd-adaa-5f72beb33e17" providerId="ADAL" clId="{274FF34B-5824-4DAC-9DA9-6F25AFAD1DF4}" dt="2023-07-04T01:04:29.656" v="56" actId="1035"/>
          <ac:spMkLst>
            <pc:docMk/>
            <pc:sldMk cId="4075195695" sldId="263"/>
            <ac:spMk id="5" creationId="{32BBF2F8-9363-8CDB-108F-1478DC81A658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3:57.095" v="51" actId="1076"/>
        <pc:sldMkLst>
          <pc:docMk/>
          <pc:sldMk cId="3243305358" sldId="264"/>
        </pc:sldMkLst>
        <pc:spChg chg="mod">
          <ac:chgData name="MD. SHOHANUR RAHMAN SHOHAN" userId="5d7f12b6-0a6a-48dd-adaa-5f72beb33e17" providerId="ADAL" clId="{274FF34B-5824-4DAC-9DA9-6F25AFAD1DF4}" dt="2023-07-04T01:03:57.095" v="51" actId="1076"/>
          <ac:spMkLst>
            <pc:docMk/>
            <pc:sldMk cId="3243305358" sldId="264"/>
            <ac:spMk id="2" creationId="{992D8BAD-E2C2-25A8-C95C-055AEA8E379E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3243305358" sldId="264"/>
            <ac:spMk id="3" creationId="{01EF6334-A77E-ED67-F496-8301019AC25C}"/>
          </ac:spMkLst>
        </pc:spChg>
        <pc:spChg chg="mod">
          <ac:chgData name="MD. SHOHANUR RAHMAN SHOHAN" userId="5d7f12b6-0a6a-48dd-adaa-5f72beb33e17" providerId="ADAL" clId="{274FF34B-5824-4DAC-9DA9-6F25AFAD1DF4}" dt="2023-07-04T01:03:47.115" v="50" actId="1076"/>
          <ac:spMkLst>
            <pc:docMk/>
            <pc:sldMk cId="3243305358" sldId="264"/>
            <ac:spMk id="4" creationId="{2E50CA3E-CE30-E404-0B98-3C2B95905182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4:05.273" v="52" actId="1076"/>
        <pc:sldMkLst>
          <pc:docMk/>
          <pc:sldMk cId="3643784812" sldId="265"/>
        </pc:sldMkLst>
        <pc:spChg chg="mod">
          <ac:chgData name="MD. SHOHANUR RAHMAN SHOHAN" userId="5d7f12b6-0a6a-48dd-adaa-5f72beb33e17" providerId="ADAL" clId="{274FF34B-5824-4DAC-9DA9-6F25AFAD1DF4}" dt="2023-07-04T01:02:48.829" v="42" actId="1076"/>
          <ac:spMkLst>
            <pc:docMk/>
            <pc:sldMk cId="3643784812" sldId="265"/>
            <ac:spMk id="2" creationId="{08A249DD-9CD5-46C4-878F-A200339F1FFA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3643784812" sldId="265"/>
            <ac:spMk id="3" creationId="{8F1F2752-28A9-8288-DB50-4C5FB2E7CB8B}"/>
          </ac:spMkLst>
        </pc:spChg>
        <pc:spChg chg="mod">
          <ac:chgData name="MD. SHOHANUR RAHMAN SHOHAN" userId="5d7f12b6-0a6a-48dd-adaa-5f72beb33e17" providerId="ADAL" clId="{274FF34B-5824-4DAC-9DA9-6F25AFAD1DF4}" dt="2023-07-04T01:02:49.647" v="43" actId="1076"/>
          <ac:spMkLst>
            <pc:docMk/>
            <pc:sldMk cId="3643784812" sldId="265"/>
            <ac:spMk id="8" creationId="{B45CC865-1B65-526A-9BAA-3E4FBD81A180}"/>
          </ac:spMkLst>
        </pc:spChg>
        <pc:spChg chg="mod">
          <ac:chgData name="MD. SHOHANUR RAHMAN SHOHAN" userId="5d7f12b6-0a6a-48dd-adaa-5f72beb33e17" providerId="ADAL" clId="{274FF34B-5824-4DAC-9DA9-6F25AFAD1DF4}" dt="2023-07-04T01:03:05.041" v="45" actId="1076"/>
          <ac:spMkLst>
            <pc:docMk/>
            <pc:sldMk cId="3643784812" sldId="265"/>
            <ac:spMk id="11" creationId="{90433BB4-14D5-2A35-E385-323232011F6A}"/>
          </ac:spMkLst>
        </pc:spChg>
        <pc:spChg chg="mod">
          <ac:chgData name="MD. SHOHANUR RAHMAN SHOHAN" userId="5d7f12b6-0a6a-48dd-adaa-5f72beb33e17" providerId="ADAL" clId="{274FF34B-5824-4DAC-9DA9-6F25AFAD1DF4}" dt="2023-07-04T01:04:05.273" v="52" actId="1076"/>
          <ac:spMkLst>
            <pc:docMk/>
            <pc:sldMk cId="3643784812" sldId="265"/>
            <ac:spMk id="17" creationId="{EE077081-F3B0-145E-C649-ACBDC5F119D7}"/>
          </ac:spMkLst>
        </pc:spChg>
        <pc:spChg chg="mod">
          <ac:chgData name="MD. SHOHANUR RAHMAN SHOHAN" userId="5d7f12b6-0a6a-48dd-adaa-5f72beb33e17" providerId="ADAL" clId="{274FF34B-5824-4DAC-9DA9-6F25AFAD1DF4}" dt="2023-07-04T01:02:47.962" v="41" actId="1076"/>
          <ac:spMkLst>
            <pc:docMk/>
            <pc:sldMk cId="3643784812" sldId="265"/>
            <ac:spMk id="18" creationId="{6E3FCDA7-B757-13E2-D305-73A38D461F60}"/>
          </ac:spMkLst>
        </pc:spChg>
      </pc:sldChg>
      <pc:sldChg chg="delSp mod">
        <pc:chgData name="MD. SHOHANUR RAHMAN SHOHAN" userId="5d7f12b6-0a6a-48dd-adaa-5f72beb33e17" providerId="ADAL" clId="{274FF34B-5824-4DAC-9DA9-6F25AFAD1DF4}" dt="2023-07-04T00:59:58.430" v="25" actId="478"/>
        <pc:sldMkLst>
          <pc:docMk/>
          <pc:sldMk cId="2546982380" sldId="266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2546982380" sldId="266"/>
            <ac:spMk id="2" creationId="{CB7B265A-E6F9-BBB5-E713-B52E0DA1EB0D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2546982380" sldId="266"/>
            <ac:spMk id="3" creationId="{96003371-3488-B76E-BDE8-3EC49F88AFF8}"/>
          </ac:spMkLst>
        </pc:spChg>
        <pc:spChg chg="del">
          <ac:chgData name="MD. SHOHANUR RAHMAN SHOHAN" userId="5d7f12b6-0a6a-48dd-adaa-5f72beb33e17" providerId="ADAL" clId="{274FF34B-5824-4DAC-9DA9-6F25AFAD1DF4}" dt="2023-07-04T00:59:58.430" v="25" actId="478"/>
          <ac:spMkLst>
            <pc:docMk/>
            <pc:sldMk cId="2546982380" sldId="266"/>
            <ac:spMk id="5" creationId="{C24CDC04-AD51-4482-B60E-E478E6A29434}"/>
          </ac:spMkLst>
        </pc:spChg>
      </pc:sldChg>
      <pc:sldChg chg="modSp mod">
        <pc:chgData name="MD. SHOHANUR RAHMAN SHOHAN" userId="5d7f12b6-0a6a-48dd-adaa-5f72beb33e17" providerId="ADAL" clId="{274FF34B-5824-4DAC-9DA9-6F25AFAD1DF4}" dt="2023-07-04T01:05:45.772" v="64" actId="1076"/>
        <pc:sldMkLst>
          <pc:docMk/>
          <pc:sldMk cId="283471312" sldId="267"/>
        </pc:sldMkLst>
        <pc:spChg chg="mod">
          <ac:chgData name="MD. SHOHANUR RAHMAN SHOHAN" userId="5d7f12b6-0a6a-48dd-adaa-5f72beb33e17" providerId="ADAL" clId="{274FF34B-5824-4DAC-9DA9-6F25AFAD1DF4}" dt="2023-07-04T01:05:37.749" v="63" actId="1076"/>
          <ac:spMkLst>
            <pc:docMk/>
            <pc:sldMk cId="283471312" sldId="267"/>
            <ac:spMk id="2" creationId="{C120B449-4815-6538-41AA-3B6BEC76F7BF}"/>
          </ac:spMkLst>
        </pc:spChg>
        <pc:spChg chg="mod">
          <ac:chgData name="MD. SHOHANUR RAHMAN SHOHAN" userId="5d7f12b6-0a6a-48dd-adaa-5f72beb33e17" providerId="ADAL" clId="{274FF34B-5824-4DAC-9DA9-6F25AFAD1DF4}" dt="2023-07-04T01:05:45.772" v="64" actId="1076"/>
          <ac:spMkLst>
            <pc:docMk/>
            <pc:sldMk cId="283471312" sldId="267"/>
            <ac:spMk id="3" creationId="{2E57039D-6C16-DD56-03F9-B584509BE04B}"/>
          </ac:spMkLst>
        </pc:spChg>
        <pc:spChg chg="mod">
          <ac:chgData name="MD. SHOHANUR RAHMAN SHOHAN" userId="5d7f12b6-0a6a-48dd-adaa-5f72beb33e17" providerId="ADAL" clId="{274FF34B-5824-4DAC-9DA9-6F25AFAD1DF4}" dt="2023-06-20T01:08:00.501" v="1" actId="14100"/>
          <ac:spMkLst>
            <pc:docMk/>
            <pc:sldMk cId="283471312" sldId="267"/>
            <ac:spMk id="5" creationId="{E759D68D-3B84-0E49-5C42-8AB021768CB9}"/>
          </ac:spMkLst>
        </pc:spChg>
        <pc:picChg chg="mod">
          <ac:chgData name="MD. SHOHANUR RAHMAN SHOHAN" userId="5d7f12b6-0a6a-48dd-adaa-5f72beb33e17" providerId="ADAL" clId="{274FF34B-5824-4DAC-9DA9-6F25AFAD1DF4}" dt="2023-06-20T01:07:55.990" v="0" actId="1076"/>
          <ac:picMkLst>
            <pc:docMk/>
            <pc:sldMk cId="283471312" sldId="267"/>
            <ac:picMk id="7" creationId="{ACE7EF82-8332-1E09-4E40-9557F5211B1A}"/>
          </ac:picMkLst>
        </pc:picChg>
      </pc:sldChg>
      <pc:sldChg chg="delSp modSp mod">
        <pc:chgData name="MD. SHOHANUR RAHMAN SHOHAN" userId="5d7f12b6-0a6a-48dd-adaa-5f72beb33e17" providerId="ADAL" clId="{274FF34B-5824-4DAC-9DA9-6F25AFAD1DF4}" dt="2023-07-04T01:04:12.823" v="53" actId="1076"/>
        <pc:sldMkLst>
          <pc:docMk/>
          <pc:sldMk cId="3868166711" sldId="268"/>
        </pc:sldMkLst>
        <pc:spChg chg="mod">
          <ac:chgData name="MD. SHOHANUR RAHMAN SHOHAN" userId="5d7f12b6-0a6a-48dd-adaa-5f72beb33e17" providerId="ADAL" clId="{274FF34B-5824-4DAC-9DA9-6F25AFAD1DF4}" dt="2023-07-04T01:04:12.823" v="53" actId="1076"/>
          <ac:spMkLst>
            <pc:docMk/>
            <pc:sldMk cId="3868166711" sldId="268"/>
            <ac:spMk id="2" creationId="{6779B66D-80CF-9BF2-9062-63F94A5B5FDB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3868166711" sldId="268"/>
            <ac:spMk id="3" creationId="{B9CAF0D0-8953-9803-EDB9-77C7AC5D2C23}"/>
          </ac:spMkLst>
        </pc:spChg>
        <pc:spChg chg="mod">
          <ac:chgData name="MD. SHOHANUR RAHMAN SHOHAN" userId="5d7f12b6-0a6a-48dd-adaa-5f72beb33e17" providerId="ADAL" clId="{274FF34B-5824-4DAC-9DA9-6F25AFAD1DF4}" dt="2023-07-04T01:03:18.209" v="48" actId="1076"/>
          <ac:spMkLst>
            <pc:docMk/>
            <pc:sldMk cId="3868166711" sldId="268"/>
            <ac:spMk id="4" creationId="{9D11B810-4802-C270-2628-636326706826}"/>
          </ac:spMkLst>
        </pc:spChg>
      </pc:sldChg>
      <pc:sldChg chg="delSp modSp mod">
        <pc:chgData name="MD. SHOHANUR RAHMAN SHOHAN" userId="5d7f12b6-0a6a-48dd-adaa-5f72beb33e17" providerId="ADAL" clId="{274FF34B-5824-4DAC-9DA9-6F25AFAD1DF4}" dt="2023-07-04T01:04:17.944" v="54" actId="1076"/>
        <pc:sldMkLst>
          <pc:docMk/>
          <pc:sldMk cId="1067304640" sldId="269"/>
        </pc:sldMkLst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1067304640" sldId="269"/>
            <ac:spMk id="2" creationId="{12911F0B-A3C3-6C60-D452-260875E981C3}"/>
          </ac:spMkLst>
        </pc:spChg>
        <pc:spChg chg="del">
          <ac:chgData name="MD. SHOHANUR RAHMAN SHOHAN" userId="5d7f12b6-0a6a-48dd-adaa-5f72beb33e17" providerId="ADAL" clId="{274FF34B-5824-4DAC-9DA9-6F25AFAD1DF4}" dt="2023-07-04T00:59:33.813" v="24"/>
          <ac:spMkLst>
            <pc:docMk/>
            <pc:sldMk cId="1067304640" sldId="269"/>
            <ac:spMk id="3" creationId="{05DBEAD5-190A-16F7-63B6-5F5362CC3207}"/>
          </ac:spMkLst>
        </pc:spChg>
        <pc:spChg chg="mod">
          <ac:chgData name="MD. SHOHANUR RAHMAN SHOHAN" userId="5d7f12b6-0a6a-48dd-adaa-5f72beb33e17" providerId="ADAL" clId="{274FF34B-5824-4DAC-9DA9-6F25AFAD1DF4}" dt="2023-07-04T01:04:17.944" v="54" actId="1076"/>
          <ac:spMkLst>
            <pc:docMk/>
            <pc:sldMk cId="1067304640" sldId="269"/>
            <ac:spMk id="4" creationId="{6631A385-0271-D6E2-655A-6D45F24D8BAC}"/>
          </ac:spMkLst>
        </pc:spChg>
        <pc:spChg chg="del">
          <ac:chgData name="MD. SHOHANUR RAHMAN SHOHAN" userId="5d7f12b6-0a6a-48dd-adaa-5f72beb33e17" providerId="ADAL" clId="{274FF34B-5824-4DAC-9DA9-6F25AFAD1DF4}" dt="2023-07-04T01:03:31.156" v="49" actId="478"/>
          <ac:spMkLst>
            <pc:docMk/>
            <pc:sldMk cId="1067304640" sldId="269"/>
            <ac:spMk id="6" creationId="{003E0550-EFB5-C443-12B7-A16A9F5BC34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Population</a:t>
            </a:r>
            <a:r>
              <a:rPr lang="en-US" baseline="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Ratio</a:t>
            </a:r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FAD-4ECB-9A68-E5351BC3D4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FAD-4ECB-9A68-E5351BC3D4F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B656C7-C457-4082-814A-6E18F28E6CF6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FAD-4ECB-9A68-E5351BC3D4F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FD1A1DC-FE6D-4D4C-8E82-D7E2429DF2B6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FAD-4ECB-9A68-E5351BC3D4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i Subha Letterpress Unicode" panose="02000500000000000000" pitchFamily="2" charset="0"/>
                    <a:ea typeface="+mn-ea"/>
                    <a:cs typeface="Li Subha Letterpress Unicode" panose="02000500000000000000" pitchFamily="2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50.05</c:v>
                </c:pt>
                <c:pt idx="1">
                  <c:v>49.95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D-4ECB-9A68-E5351BC3D4F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i Subha Letterpress Unicode" panose="02000500000000000000" pitchFamily="2" charset="0"/>
              <a:ea typeface="+mn-ea"/>
              <a:cs typeface="Li Subha Letterpress Unicode" panose="02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Literacy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5A7-4C1B-83A2-E904E93A8B9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25A7-4C1B-83A2-E904E93A8B9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EBD8CEF-8143-4D5F-AF33-00EA7DED5551}" type="VALUE">
                      <a:rPr lang="en-US" smtClean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pPr/>
                      <a:t>[VALUE]</a:t>
                    </a:fld>
                    <a:r>
                      <a:rPr lang="en-US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5A7-4C1B-83A2-E904E93A8B9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49.1%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25A7-4C1B-83A2-E904E93A8B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51.9</c:v>
                </c:pt>
                <c:pt idx="1">
                  <c:v>49.1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7-4C1B-83A2-E904E93A8B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i Subha Letterpress Unicode" panose="02000500000000000000" pitchFamily="2" charset="0"/>
              <a:ea typeface="+mn-ea"/>
              <a:cs typeface="Li Subha Letterpress Unicode" panose="02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Religions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738616813986295"/>
          <c:y val="0.2346570046600526"/>
          <c:w val="0.30522747263183619"/>
          <c:h val="0.55387667903544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B7-4F84-B911-7E70AE8F7B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B7-4F84-B911-7E70AE8F7B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B7-4F84-B911-7E70AE8F7B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B7-4F84-B911-7E70AE8F7B53}"/>
              </c:ext>
            </c:extLst>
          </c:dPt>
          <c:dLbls>
            <c:dLbl>
              <c:idx val="0"/>
              <c:layout>
                <c:manualLayout>
                  <c:x val="0.12250463009625552"/>
                  <c:y val="1.3211400085926113E-2"/>
                </c:manualLayout>
              </c:layout>
              <c:tx>
                <c:rich>
                  <a:bodyPr/>
                  <a:lstStyle/>
                  <a:p>
                    <a:fld id="{2E1C4B65-C57C-4E8C-ABE2-A38CEEE8CC17}" type="VALUE">
                      <a:rPr lang="en-US" smtClean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pPr/>
                      <a:t>[VALUE]</a:t>
                    </a:fld>
                    <a:r>
                      <a:rPr lang="en-US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7B7-4F84-B911-7E70AE8F7B53}"/>
                </c:ext>
              </c:extLst>
            </c:dLbl>
            <c:dLbl>
              <c:idx val="1"/>
              <c:layout>
                <c:manualLayout>
                  <c:x val="-9.4646103257694847E-2"/>
                  <c:y val="-0.11890260077333505"/>
                </c:manualLayout>
              </c:layout>
              <c:tx>
                <c:rich>
                  <a:bodyPr/>
                  <a:lstStyle/>
                  <a:p>
                    <a:fld id="{B3803CBF-7150-4F25-A5AF-3EC4258E75B0}" type="VALUE">
                      <a:rPr lang="en-US" smtClean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pPr/>
                      <a:t>[VALUE]</a:t>
                    </a:fld>
                    <a:r>
                      <a:rPr lang="en-US" dirty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7B7-4F84-B911-7E70AE8F7B53}"/>
                </c:ext>
              </c:extLst>
            </c:dLbl>
            <c:dLbl>
              <c:idx val="2"/>
              <c:layout>
                <c:manualLayout>
                  <c:x val="7.2804694813610495E-3"/>
                  <c:y val="-9.2479800601482795E-2"/>
                </c:manualLayout>
              </c:layout>
              <c:tx>
                <c:rich>
                  <a:bodyPr/>
                  <a:lstStyle/>
                  <a:p>
                    <a:fld id="{6EC0ADFB-754A-4B41-9DD5-76E7913FF1AE}" type="VALUE">
                      <a:rPr lang="en-US" smtClean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pPr/>
                      <a:t>[VALUE]</a:t>
                    </a:fld>
                    <a:r>
                      <a:rPr lang="en-US" dirty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7B7-4F84-B911-7E70AE8F7B53}"/>
                </c:ext>
              </c:extLst>
            </c:dLbl>
            <c:dLbl>
              <c:idx val="3"/>
              <c:layout>
                <c:manualLayout>
                  <c:x val="0.10192657273905593"/>
                  <c:y val="-8.3672200544198716E-2"/>
                </c:manualLayout>
              </c:layout>
              <c:tx>
                <c:rich>
                  <a:bodyPr/>
                  <a:lstStyle/>
                  <a:p>
                    <a:fld id="{F32DF195-CD68-436F-AD11-C5E123841CDB}" type="VALUE">
                      <a:rPr lang="en-US" smtClean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pPr/>
                      <a:t>[VALUE]</a:t>
                    </a:fld>
                    <a:r>
                      <a:rPr lang="en-US" dirty="0">
                        <a:latin typeface="Li Subha Letterpress Unicode" panose="02000500000000000000" pitchFamily="2" charset="0"/>
                        <a:cs typeface="Li Subha Letterpress Unicode" panose="02000500000000000000" pitchFamily="2" charset="0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7B7-4F84-B911-7E70AE8F7B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Muslims</c:v>
                </c:pt>
                <c:pt idx="1">
                  <c:v>Hindus</c:v>
                </c:pt>
                <c:pt idx="2">
                  <c:v>Christians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93.22</c:v>
                </c:pt>
                <c:pt idx="1">
                  <c:v>6.08</c:v>
                </c:pt>
                <c:pt idx="2">
                  <c:v>0.47</c:v>
                </c:pt>
                <c:pt idx="3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7-4F84-B911-7E70AE8F7B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i Subha Letterpress Unicode" panose="02000500000000000000" pitchFamily="2" charset="0"/>
                <a:ea typeface="+mn-ea"/>
                <a:cs typeface="Li Subha Letterpress Unicode" panose="02000500000000000000" pitchFamily="2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i Subha Letterpress Unicode" panose="02000500000000000000" pitchFamily="2" charset="0"/>
                <a:ea typeface="+mn-ea"/>
                <a:cs typeface="Li Subha Letterpress Unicode" panose="02000500000000000000" pitchFamily="2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i Subha Letterpress Unicode" panose="02000500000000000000" pitchFamily="2" charset="0"/>
                <a:ea typeface="+mn-ea"/>
                <a:cs typeface="Li Subha Letterpress Unicode" panose="02000500000000000000" pitchFamily="2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i Subha Letterpress Unicode" panose="02000500000000000000" pitchFamily="2" charset="0"/>
                <a:ea typeface="+mn-ea"/>
                <a:cs typeface="Li Subha Letterpress Unicode" panose="02000500000000000000" pitchFamily="2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F0D0-F8B9-4DA2-B9E7-1B3824062F7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EF909-D33E-4E52-BC23-D2E6A3C8C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C723-13EB-D5E1-CAAC-50F4B8858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D8D74-1742-8F0E-AD13-C28E3C696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03D19-BCF7-3834-C432-56AB1231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6E7B4-36C3-4D74-9A48-43D66188B845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4B8D-F775-51EC-480E-FB248BDD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C7EA-4E03-74D5-677E-027D2EC8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5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4EC1-9F51-0FBA-5EA3-ED072E8F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E42C3-A269-FE09-9A55-FE37817EE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0A39-865D-CFC1-49B6-31EA2364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E106-98A5-4A21-89C6-1DBFA60F5DC8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F368C-8E16-8A61-5180-CBE1495A9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E2EC-E0D4-141C-1682-DCC9992B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C4ABEF-AB85-3C59-1F49-E9AB8CCA8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81B27-B52A-E52D-E724-6B3E5ADC2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F0BB2-F2D6-7B92-CE09-AD5186C2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20F6A-81E5-436F-8FE2-4EC47CB162F6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D883B-EE97-9791-58EE-35DBD50C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4258-3B64-FE8B-3DC3-527585CA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1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0C25-90D2-205D-8716-E061535F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1C55-3B5D-31AE-808D-11BE58C92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9C21-B8A0-D84C-F72B-252D28B4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6AC9-205C-4B29-81BB-4E0BBC06965B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BC8F-F0D8-2097-07ED-2FD8BBBC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FE153-7529-13A4-43AE-05A084BD1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494E-0755-61B1-B919-8C816DB8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9CB56-35D8-F57B-0581-9CDC49B8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9F561-4A3D-033C-062C-587E4549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310BC-C799-4FBD-863B-131F36E6F083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23A21-318C-1BDE-A832-116CFF7C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FE6C-00D3-CEC1-6830-126F844A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2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2F72-73C2-C0B7-FC3A-262BED3A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F704-D5E9-224C-0DC0-ED2AE0062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C2CBD-BA49-3A12-C445-BF0D110AE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672F2-7B57-E75E-5434-A82CF340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4268-FBDD-4A55-B8D2-FDB3E4CF86D3}" type="datetime3">
              <a:rPr lang="en-US" smtClean="0"/>
              <a:t>4 July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37D60-3281-ED21-7392-7DDFE728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F86B9-61CD-D346-DE1B-9EE7BFF1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1B48-C686-5844-C284-0824879A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3926-512F-C423-ED6B-52B11C18C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68AC-C128-B759-3B99-66563B3C5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38A09-33F4-E8AE-7A42-F8BFCD3E3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8ECA8-2763-1D6C-9429-0CB9A058B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83A6C-ED8A-DBF1-FF84-D1423024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AE080-C3BD-45E3-B1D7-7D9D6CFD5567}" type="datetime3">
              <a:rPr lang="en-US" smtClean="0"/>
              <a:t>4 July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12DE93-B2E6-EBA9-2FFD-A91845B6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47D85-CB68-1D3D-811F-4258DD31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5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EB50-9E17-8940-D1C7-1DCC5F53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4C789-F90D-A639-EEAC-6B727E2A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5DB-61F2-4316-91CF-3EE5AD60B36E}" type="datetime3">
              <a:rPr lang="en-US" smtClean="0"/>
              <a:t>4 July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A19F6-2709-BBCB-BD7A-CD351A55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6EBD2-7F44-3178-9569-0EB28FDE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6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03D74-77DF-653E-EE94-E4536873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BA71-B034-427B-BDAB-92D7130BC570}" type="datetime3">
              <a:rPr lang="en-US" smtClean="0"/>
              <a:t>4 July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F3890-7F17-F411-884E-A0F17120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DE837-8A73-9141-30E0-F92B0CC9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9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4C70-5BB0-20F0-EE3E-65C62441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B751-2C2E-4467-F20B-4C7040EC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2FF28-7587-1958-4299-4816B0F7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1C5EA-4A3B-07B9-DD01-AD1C41AD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142C-441A-4C2D-86B8-3659D2F86EC3}" type="datetime3">
              <a:rPr lang="en-US" smtClean="0"/>
              <a:t>4 July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887A-173E-18D6-1B34-1A3BBEF5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1D069-748C-BA6A-21BB-F359EF37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485F-4FF1-2CCC-4F40-A90D44C2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AF88E-6179-F0F0-3B8A-6B043B95C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A272-A4A7-7CE6-2E6E-375A1B172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819BB-C23E-BCB5-FB47-B37C064F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0BCE-4243-4D50-B82F-732729032B31}" type="datetime3">
              <a:rPr lang="en-US" smtClean="0"/>
              <a:t>4 July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9D077-1062-EB8D-6553-C82F464E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93E56-75F9-1318-C60A-1E5F27F2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7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7EF7C-B5E1-4CBD-94A9-4FEBBD42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35655-C7BC-C7F3-AC72-2D142003B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D1117-6C57-C784-619D-D3F30DCD0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436A-9028-4B2C-91BE-A8963F7752EF}" type="datetime3">
              <a:rPr lang="en-US" smtClean="0"/>
              <a:t>4 July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77F8E-877A-D751-0797-BF2D91767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56295-E9ED-BE19-0F1B-20D9A687B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D7A6A-F90D-4A33-A3C8-4C068D26E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9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2.xml"/><Relationship Id="rId5" Type="http://schemas.openxmlformats.org/officeDocument/2006/relationships/image" Target="../media/image18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30EDAFB-B405-7016-33AE-540FE2AC3524}"/>
              </a:ext>
            </a:extLst>
          </p:cNvPr>
          <p:cNvGrpSpPr/>
          <p:nvPr/>
        </p:nvGrpSpPr>
        <p:grpSpPr>
          <a:xfrm>
            <a:off x="3437908" y="-46653"/>
            <a:ext cx="5898355" cy="3475653"/>
            <a:chOff x="489435" y="-46653"/>
            <a:chExt cx="5898355" cy="3475653"/>
          </a:xfrm>
        </p:grpSpPr>
        <p:sp>
          <p:nvSpPr>
            <p:cNvPr id="6" name="Title 37">
              <a:extLst>
                <a:ext uri="{FF2B5EF4-FFF2-40B4-BE49-F238E27FC236}">
                  <a16:creationId xmlns:a16="http://schemas.microsoft.com/office/drawing/2014/main" id="{C2D6E8A1-DDD8-D69F-96FD-93CE43D622D4}"/>
                </a:ext>
              </a:extLst>
            </p:cNvPr>
            <p:cNvSpPr txBox="1">
              <a:spLocks/>
            </p:cNvSpPr>
            <p:nvPr/>
          </p:nvSpPr>
          <p:spPr>
            <a:xfrm>
              <a:off x="2455553" y="1410154"/>
              <a:ext cx="3932237" cy="20188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96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District</a:t>
              </a:r>
            </a:p>
          </p:txBody>
        </p:sp>
        <p:sp>
          <p:nvSpPr>
            <p:cNvPr id="7" name="Title 37">
              <a:extLst>
                <a:ext uri="{FF2B5EF4-FFF2-40B4-BE49-F238E27FC236}">
                  <a16:creationId xmlns:a16="http://schemas.microsoft.com/office/drawing/2014/main" id="{A2D30AFC-7CBE-743C-DD4A-A6F9B57024EA}"/>
                </a:ext>
              </a:extLst>
            </p:cNvPr>
            <p:cNvSpPr txBox="1">
              <a:spLocks/>
            </p:cNvSpPr>
            <p:nvPr/>
          </p:nvSpPr>
          <p:spPr>
            <a:xfrm>
              <a:off x="489435" y="-46653"/>
              <a:ext cx="3932237" cy="20188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96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endParaRPr lang="en-US" sz="96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E5E3BC-4A7D-C11E-9C92-BF020E74C1CD}"/>
              </a:ext>
            </a:extLst>
          </p:cNvPr>
          <p:cNvSpPr txBox="1"/>
          <p:nvPr/>
        </p:nvSpPr>
        <p:spPr>
          <a:xfrm>
            <a:off x="2351314" y="4086808"/>
            <a:ext cx="7296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Presented By</a:t>
            </a:r>
          </a:p>
          <a:p>
            <a:pPr algn="ctr"/>
            <a:r>
              <a:rPr lang="en-US" sz="24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MD. SHOHANUR RAHMAN SHOHAN</a:t>
            </a:r>
          </a:p>
          <a:p>
            <a:pPr algn="ctr"/>
            <a:r>
              <a:rPr lang="en-US" sz="24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22-46013-1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56EE-5C87-968C-2F2F-6A184D10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ED00D-CC5C-4221-9B07-A1FDCD656A5A}" type="datetime3">
              <a:rPr lang="en-US" smtClean="0"/>
              <a:t>4 July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8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0BE579B2-07F3-4A61-6E5F-D2EFCA5E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0"/>
            <a:ext cx="4786605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Famous Food</a:t>
            </a:r>
          </a:p>
        </p:txBody>
      </p:sp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DB0AAB48-8850-FD49-F2E9-04F43D3D30AE}"/>
              </a:ext>
            </a:extLst>
          </p:cNvPr>
          <p:cNvSpPr txBox="1">
            <a:spLocks/>
          </p:cNvSpPr>
          <p:nvPr/>
        </p:nvSpPr>
        <p:spPr>
          <a:xfrm>
            <a:off x="793196" y="2353218"/>
            <a:ext cx="5955946" cy="232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is famous for one thing, and that is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Kacha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Golla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 This is a sweet made from cheese curds and sugar. The best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Kacha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Golla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can be found from the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Lalbazar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near (where the Joy Kali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bari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temple is located).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2BEB50-2015-85C8-E98B-2B77EF608C0D}"/>
              </a:ext>
            </a:extLst>
          </p:cNvPr>
          <p:cNvGrpSpPr/>
          <p:nvPr/>
        </p:nvGrpSpPr>
        <p:grpSpPr>
          <a:xfrm>
            <a:off x="223934" y="1253157"/>
            <a:ext cx="4786605" cy="928396"/>
            <a:chOff x="223934" y="1253157"/>
            <a:chExt cx="4786605" cy="9283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9DDE27-560F-BC14-169B-90181A44E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934" y="1717355"/>
              <a:ext cx="328608" cy="278533"/>
            </a:xfrm>
            <a:prstGeom prst="rect">
              <a:avLst/>
            </a:prstGeom>
          </p:spPr>
        </p:pic>
        <p:sp>
          <p:nvSpPr>
            <p:cNvPr id="9" name="Text Placeholder 39">
              <a:extLst>
                <a:ext uri="{FF2B5EF4-FFF2-40B4-BE49-F238E27FC236}">
                  <a16:creationId xmlns:a16="http://schemas.microsoft.com/office/drawing/2014/main" id="{A9D8520A-2163-99EB-8877-682B7B352D7A}"/>
                </a:ext>
              </a:extLst>
            </p:cNvPr>
            <p:cNvSpPr txBox="1">
              <a:spLocks/>
            </p:cNvSpPr>
            <p:nvPr/>
          </p:nvSpPr>
          <p:spPr>
            <a:xfrm>
              <a:off x="623596" y="1253157"/>
              <a:ext cx="4386943" cy="9283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60000"/>
                </a:lnSpc>
              </a:pPr>
              <a:r>
                <a:rPr lang="en-US" sz="4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Kacha</a:t>
              </a:r>
              <a:r>
                <a:rPr lang="en-US" sz="4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</a:t>
              </a:r>
              <a:r>
                <a:rPr lang="en-US" sz="4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Golla</a:t>
              </a:r>
              <a:endParaRPr lang="en-US" sz="4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endParaRPr>
            </a:p>
          </p:txBody>
        </p:sp>
      </p:grpSp>
      <p:pic>
        <p:nvPicPr>
          <p:cNvPr id="3074" name="Picture 2" descr="Natorer Kachagolla' - raw taste of Bengal with blend of folklore | The  Financial Express">
            <a:extLst>
              <a:ext uri="{FF2B5EF4-FFF2-40B4-BE49-F238E27FC236}">
                <a16:creationId xmlns:a16="http://schemas.microsoft.com/office/drawing/2014/main" id="{2D11F645-7EDD-6D11-B5D2-1D948FF8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25" y="1683617"/>
            <a:ext cx="5244891" cy="34907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DFA50-52A1-8AF3-E07C-055B2B097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64" y="357807"/>
            <a:ext cx="552450" cy="54706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D8BAD-E2C2-25A8-C95C-055AEA8E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78C315B7-6A25-4919-82DE-BD2F8949B2F2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0CA3E-CE30-E404-0B98-3C2B9590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324330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4C522594-56CA-EF90-720A-87C66FED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0"/>
            <a:ext cx="7945439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Renowned Personalities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9140-A7A2-974E-8AE6-A9EA8ADF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373" y="390525"/>
            <a:ext cx="476250" cy="4762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3852CC7-5EED-5AEE-B66C-F68BBAAFC54D}"/>
              </a:ext>
            </a:extLst>
          </p:cNvPr>
          <p:cNvGrpSpPr/>
          <p:nvPr/>
        </p:nvGrpSpPr>
        <p:grpSpPr>
          <a:xfrm>
            <a:off x="223934" y="1536240"/>
            <a:ext cx="5792570" cy="1015663"/>
            <a:chOff x="223934" y="1536240"/>
            <a:chExt cx="5792570" cy="1015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8A678A-E6C5-6BFB-0FDB-AE0E4628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934" y="1536240"/>
              <a:ext cx="352425" cy="3238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1B96D7-8DF9-B888-A585-B2BA6E31CC76}"/>
                </a:ext>
              </a:extLst>
            </p:cNvPr>
            <p:cNvSpPr txBox="1"/>
            <p:nvPr/>
          </p:nvSpPr>
          <p:spPr>
            <a:xfrm>
              <a:off x="654705" y="1536240"/>
              <a:ext cx="53617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Major General Amjad Khan Chowdhury (Retd)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Retired Army Person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Founder &amp; Ex-Chairman of PRAN-RFL Group</a:t>
              </a:r>
            </a:p>
          </p:txBody>
        </p:sp>
      </p:grp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8A249DD-9CD5-46C4-878F-A200339F1FFA}"/>
              </a:ext>
            </a:extLst>
          </p:cNvPr>
          <p:cNvSpPr/>
          <p:nvPr/>
        </p:nvSpPr>
        <p:spPr>
          <a:xfrm>
            <a:off x="9336825" y="947724"/>
            <a:ext cx="2276669" cy="2192693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A28D42-56D4-4A39-7E7B-596B95D5F04B}"/>
              </a:ext>
            </a:extLst>
          </p:cNvPr>
          <p:cNvGrpSpPr/>
          <p:nvPr/>
        </p:nvGrpSpPr>
        <p:grpSpPr>
          <a:xfrm>
            <a:off x="440604" y="3568510"/>
            <a:ext cx="5629665" cy="707886"/>
            <a:chOff x="257951" y="2808797"/>
            <a:chExt cx="5629665" cy="7078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61EB08-9F1E-DDB7-A5CA-622C85FD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257951" y="2808797"/>
              <a:ext cx="267866" cy="3524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505A25-820F-3D80-E637-7B2F137FD5C0}"/>
                </a:ext>
              </a:extLst>
            </p:cNvPr>
            <p:cNvSpPr txBox="1"/>
            <p:nvPr/>
          </p:nvSpPr>
          <p:spPr>
            <a:xfrm>
              <a:off x="654706" y="2808797"/>
              <a:ext cx="52329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Zunaid</a:t>
              </a:r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Ahmed Palak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Minister of State for ICT Division, Bangladesh</a:t>
              </a:r>
            </a:p>
          </p:txBody>
        </p: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45CC865-1B65-526A-9BAA-3E4FBD81A180}"/>
              </a:ext>
            </a:extLst>
          </p:cNvPr>
          <p:cNvSpPr/>
          <p:nvPr/>
        </p:nvSpPr>
        <p:spPr>
          <a:xfrm>
            <a:off x="6893471" y="2916121"/>
            <a:ext cx="2104248" cy="2009628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8A23B4-DC51-3973-E0A5-D277CD502DA9}"/>
              </a:ext>
            </a:extLst>
          </p:cNvPr>
          <p:cNvGrpSpPr/>
          <p:nvPr/>
        </p:nvGrpSpPr>
        <p:grpSpPr>
          <a:xfrm>
            <a:off x="337447" y="5293003"/>
            <a:ext cx="5758553" cy="707886"/>
            <a:chOff x="257951" y="3952155"/>
            <a:chExt cx="5758553" cy="707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86EF81-362A-1C3C-B82D-ABDDA7752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951" y="4109929"/>
              <a:ext cx="255321" cy="3211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C4BCA7-0349-7515-880B-56934DB91196}"/>
                </a:ext>
              </a:extLst>
            </p:cNvPr>
            <p:cNvSpPr txBox="1"/>
            <p:nvPr/>
          </p:nvSpPr>
          <p:spPr>
            <a:xfrm>
              <a:off x="783594" y="3952155"/>
              <a:ext cx="52329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Taijul</a:t>
              </a:r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Islam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Cricketer of Bangladesh National Cricket Team</a:t>
              </a:r>
            </a:p>
          </p:txBody>
        </p:sp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EE077081-F3B0-145E-C649-ACBDC5F1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7031"/>
            <a:ext cx="2743200" cy="365125"/>
          </a:xfrm>
        </p:spPr>
        <p:txBody>
          <a:bodyPr/>
          <a:lstStyle/>
          <a:p>
            <a:fld id="{34B0C405-2C77-4948-BAF8-F68949694C07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E3FCDA7-B757-13E2-D305-73A38D461F60}"/>
              </a:ext>
            </a:extLst>
          </p:cNvPr>
          <p:cNvSpPr/>
          <p:nvPr/>
        </p:nvSpPr>
        <p:spPr>
          <a:xfrm>
            <a:off x="9336825" y="4514997"/>
            <a:ext cx="2276669" cy="2192693"/>
          </a:xfrm>
          <a:prstGeom prst="flowChartConnector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433BB4-14D5-2A35-E385-32323201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032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3643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7">
            <a:extLst>
              <a:ext uri="{FF2B5EF4-FFF2-40B4-BE49-F238E27FC236}">
                <a16:creationId xmlns:a16="http://schemas.microsoft.com/office/drawing/2014/main" id="{1EECA6DA-F34B-42E4-C624-F218BF989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83" y="552547"/>
            <a:ext cx="3686792" cy="825564"/>
          </a:xfrm>
        </p:spPr>
        <p:txBody>
          <a:bodyPr>
            <a:noAutofit/>
          </a:bodyPr>
          <a:lstStyle/>
          <a:p>
            <a:r>
              <a:rPr lang="en-US" sz="6000" b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Conclusion</a:t>
            </a:r>
            <a:endParaRPr lang="en-US" sz="6000" b="1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2378A807-1645-2C52-0487-D7047023C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614" y="2204430"/>
            <a:ext cx="10748771" cy="244914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00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In conclusion, Natore is a fascinating place with a lot to offer visitors. It is a great place to learn about Bangladeshi culture and history, and it is also a great place to relax and enjoy the natural beauty of the country. I hope you'll have the opportunity to visit Natore someday.</a:t>
            </a:r>
            <a:endParaRPr lang="en-US" sz="2000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DA057-F6DB-4BA4-CDF3-A89ADA58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34" y="784354"/>
            <a:ext cx="457614" cy="3619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9B66D-80CF-9BF2-9062-63F94A5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743200" cy="365125"/>
          </a:xfrm>
        </p:spPr>
        <p:txBody>
          <a:bodyPr/>
          <a:lstStyle/>
          <a:p>
            <a:fld id="{8A689985-9CB1-405A-A5F5-DD7E5835DCA5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B810-4802-C270-2628-63632670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38681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217B27-B52C-D2A6-832F-450E7FFE5F05}"/>
              </a:ext>
            </a:extLst>
          </p:cNvPr>
          <p:cNvSpPr txBox="1"/>
          <p:nvPr/>
        </p:nvSpPr>
        <p:spPr>
          <a:xfrm>
            <a:off x="1138237" y="2644170"/>
            <a:ext cx="9915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1A385-0271-D6E2-655A-6D45F24D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ADC71429-4BE0-45D0-AEB2-C67592E190C0}" type="datetime3">
              <a:rPr lang="en-US" smtClean="0"/>
              <a:t>4 July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0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E759D68D-3B84-0E49-5C42-8AB02176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14" y="921717"/>
            <a:ext cx="4587504" cy="82556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7EF82-8332-1E09-4E40-9557F521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1167811"/>
            <a:ext cx="381000" cy="333375"/>
          </a:xfrm>
          <a:prstGeom prst="rect">
            <a:avLst/>
          </a:prstGeom>
        </p:spPr>
      </p:pic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A15AAF14-02C0-C7DB-9590-A310F1CCF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614" y="2204430"/>
            <a:ext cx="10748771" cy="2449140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district, a beautiful and historic place in Bangladesh.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is located in the northern part of the country, and it is home to a rich culture and history. I'll be discussing the geography, demographics, economy, historical sites, and famous food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 I hope you'll enjoy learning more about this amazing place.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0B449-4815-6538-41AA-3B6BEC76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5CEDDB3A-1E72-4C30-AE23-F5418557D92D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7039D-6C16-DD56-03F9-B584509B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2834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32A1BB7F-5790-AD3F-E03F-4119A197A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08" y="136525"/>
            <a:ext cx="3932237" cy="82556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Geography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9F06B95-97AF-B76E-5C40-70272E789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053" y="1152476"/>
            <a:ext cx="5955946" cy="4553048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 is located in the northern part of Bangladesh. It is the part of the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Rajshahi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Division. The district covers an area approximately 1900.05 square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killometers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 Major rivers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include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Musakhan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Nandaku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Barnan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Godai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Baral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Khalisadanga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Gunai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, Narada River. It is bordered by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Naogaon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and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Bogra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districts to the north, Pabna and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Kushtia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districts to the south, Pabna and Sirajganj districts to the east, and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Rajshahi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 to the west. </a:t>
            </a:r>
          </a:p>
        </p:txBody>
      </p:sp>
      <p:pic>
        <p:nvPicPr>
          <p:cNvPr id="1028" name="Picture 4" descr="Maps of Bangladesh: Natore District">
            <a:extLst>
              <a:ext uri="{FF2B5EF4-FFF2-40B4-BE49-F238E27FC236}">
                <a16:creationId xmlns:a16="http://schemas.microsoft.com/office/drawing/2014/main" id="{F2A6BB52-1801-003D-097D-CC74B232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98" y="622818"/>
            <a:ext cx="5302770" cy="561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31DC5-6C70-554B-B04C-E66C6710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45" y="252690"/>
            <a:ext cx="521347" cy="52909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EBBAAD-E8A0-D794-337E-F778F931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73" y="6492875"/>
            <a:ext cx="2743200" cy="365125"/>
          </a:xfrm>
        </p:spPr>
        <p:txBody>
          <a:bodyPr/>
          <a:lstStyle/>
          <a:p>
            <a:fld id="{669F593C-9F12-4B7E-8BA4-B2654112C3F1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FA7E6-54E9-657A-909C-8B51962C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6871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563D7162-8FCA-B7C7-CB5D-89DF4EE2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49" y="100115"/>
            <a:ext cx="8540232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Administrative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ADCEF-A0AD-88B3-FC21-792B140F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28705" y="460027"/>
            <a:ext cx="571500" cy="476250"/>
          </a:xfrm>
          <a:prstGeom prst="rect">
            <a:avLst/>
          </a:prstGeom>
        </p:spPr>
      </p:pic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8CCAA31C-1A84-E938-DB0D-9F8CECC70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69" y="1273774"/>
            <a:ext cx="11887106" cy="1702691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6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was the district headquarters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Rajshahi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from 1769–1825. At the eve of that replacement,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was declared as a Subdivision. That event made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the first Subdivision of Bangladesh.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was established as a district in 1984.</a:t>
            </a:r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8A80B686-FF45-DAB8-3E61-8001CA10A184}"/>
              </a:ext>
            </a:extLst>
          </p:cNvPr>
          <p:cNvSpPr txBox="1">
            <a:spLocks/>
          </p:cNvSpPr>
          <p:nvPr/>
        </p:nvSpPr>
        <p:spPr>
          <a:xfrm>
            <a:off x="1182865" y="2552738"/>
            <a:ext cx="3013788" cy="928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4000" b="1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Upazila</a:t>
            </a:r>
            <a:endParaRPr lang="en-US" sz="4000" b="1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B86812CC-E023-20F9-9C37-F042F23E3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95981"/>
              </p:ext>
            </p:extLst>
          </p:nvPr>
        </p:nvGraphicFramePr>
        <p:xfrm>
          <a:off x="1654628" y="3533425"/>
          <a:ext cx="2845837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837">
                  <a:extLst>
                    <a:ext uri="{9D8B030D-6E8A-4147-A177-3AD203B41FA5}">
                      <a16:colId xmlns:a16="http://schemas.microsoft.com/office/drawing/2014/main" val="208697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Bagatipara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80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Baraigram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5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Grudaspur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59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Lalpur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2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Naldanga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7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Natore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Sadar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69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Singra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Upazila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931266"/>
                  </a:ext>
                </a:extLst>
              </a:tr>
            </a:tbl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BFA9A36-4A3C-67B0-DE5E-DB5F4DB9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3825"/>
            <a:ext cx="2743200" cy="365125"/>
          </a:xfrm>
        </p:spPr>
        <p:txBody>
          <a:bodyPr/>
          <a:lstStyle/>
          <a:p>
            <a:fld id="{03BB5587-4C2F-4D64-A166-40C391DEA85F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16" name="Text Placeholder 39">
            <a:extLst>
              <a:ext uri="{FF2B5EF4-FFF2-40B4-BE49-F238E27FC236}">
                <a16:creationId xmlns:a16="http://schemas.microsoft.com/office/drawing/2014/main" id="{54A52D65-1E36-F695-6C8D-79B12C4D34A0}"/>
              </a:ext>
            </a:extLst>
          </p:cNvPr>
          <p:cNvSpPr txBox="1">
            <a:spLocks/>
          </p:cNvSpPr>
          <p:nvPr/>
        </p:nvSpPr>
        <p:spPr>
          <a:xfrm>
            <a:off x="6577020" y="2650294"/>
            <a:ext cx="3013788" cy="928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4000" b="1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Pourasava</a:t>
            </a:r>
            <a:endParaRPr lang="en-US" sz="4000" b="1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graphicFrame>
        <p:nvGraphicFramePr>
          <p:cNvPr id="17" name="Table 14">
            <a:extLst>
              <a:ext uri="{FF2B5EF4-FFF2-40B4-BE49-F238E27FC236}">
                <a16:creationId xmlns:a16="http://schemas.microsoft.com/office/drawing/2014/main" id="{CD42F20D-80EB-008F-11B6-5516E3144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04457"/>
              </p:ext>
            </p:extLst>
          </p:nvPr>
        </p:nvGraphicFramePr>
        <p:xfrm>
          <a:off x="7691537" y="3578690"/>
          <a:ext cx="2845837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837">
                  <a:extLst>
                    <a:ext uri="{9D8B030D-6E8A-4147-A177-3AD203B41FA5}">
                      <a16:colId xmlns:a16="http://schemas.microsoft.com/office/drawing/2014/main" val="208697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Bagatipara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80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Bonpara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5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Bagatipara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9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Grudaspur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59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Lalpur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2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Naldanga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7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Natore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69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Singra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Li Subha Letterpress Unicode" panose="02000500000000000000" pitchFamily="2" charset="0"/>
                          <a:cs typeface="Li Subha Letterpress Unicode" panose="02000500000000000000" pitchFamily="2" charset="0"/>
                        </a:rPr>
                        <a:t>Pourasava</a:t>
                      </a:r>
                      <a:endParaRPr lang="en-US" sz="2000" dirty="0">
                        <a:solidFill>
                          <a:schemeClr val="tx1"/>
                        </a:solidFill>
                        <a:latin typeface="Li Subha Letterpress Unicode\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9312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D7BB6-D05A-A6A3-4BB2-C90795D5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824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27320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65C1BCE4-FDDC-006A-FBE2-27034394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4" y="0"/>
            <a:ext cx="7945439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Member of Parliament</a:t>
            </a:r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7A10C72-4850-AE48-1E70-240F7439B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-567774"/>
            <a:ext cx="1933575" cy="209550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13F1DA1-6936-5A81-A5D1-454F0749D62B}"/>
              </a:ext>
            </a:extLst>
          </p:cNvPr>
          <p:cNvGrpSpPr/>
          <p:nvPr/>
        </p:nvGrpSpPr>
        <p:grpSpPr>
          <a:xfrm>
            <a:off x="318698" y="1536240"/>
            <a:ext cx="5107538" cy="1015663"/>
            <a:chOff x="294886" y="1666875"/>
            <a:chExt cx="4639064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C50F35-64B2-5CBD-1BF3-4DF5F672FEDF}"/>
                </a:ext>
              </a:extLst>
            </p:cNvPr>
            <p:cNvSpPr txBox="1"/>
            <p:nvPr/>
          </p:nvSpPr>
          <p:spPr>
            <a:xfrm>
              <a:off x="600075" y="1666875"/>
              <a:ext cx="4333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Md. </a:t>
              </a:r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Shihedul</a:t>
              </a:r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Islam (Bakul)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- 01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Party – Bangladesh 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Awami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League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ACF36-BCFA-B317-C271-1AC0EBEA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86" y="1719778"/>
              <a:ext cx="305189" cy="29430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EC93C-CAEA-422C-8BBC-938A431CAFC9}"/>
              </a:ext>
            </a:extLst>
          </p:cNvPr>
          <p:cNvGrpSpPr/>
          <p:nvPr/>
        </p:nvGrpSpPr>
        <p:grpSpPr>
          <a:xfrm>
            <a:off x="279820" y="2787057"/>
            <a:ext cx="4991878" cy="1015663"/>
            <a:chOff x="294886" y="1666875"/>
            <a:chExt cx="4991878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CCBD6F-F75C-A1FD-9847-7807FC0AACB9}"/>
                </a:ext>
              </a:extLst>
            </p:cNvPr>
            <p:cNvSpPr txBox="1"/>
            <p:nvPr/>
          </p:nvSpPr>
          <p:spPr>
            <a:xfrm>
              <a:off x="600075" y="1666875"/>
              <a:ext cx="46866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Shafiqul Islam </a:t>
              </a:r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Shimul</a:t>
              </a:r>
              <a:endParaRPr lang="en-US" sz="2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endParaRP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-02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 Party – Bangladesh 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Awami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League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72CC1C-4729-E338-E278-9D1B96DBB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86" y="1719778"/>
              <a:ext cx="305189" cy="29430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B3CDC4-5B10-A35A-E4D3-8C5ECE26F4C5}"/>
              </a:ext>
            </a:extLst>
          </p:cNvPr>
          <p:cNvGrpSpPr/>
          <p:nvPr/>
        </p:nvGrpSpPr>
        <p:grpSpPr>
          <a:xfrm>
            <a:off x="338869" y="4089870"/>
            <a:ext cx="4995571" cy="1015663"/>
            <a:chOff x="294886" y="1666875"/>
            <a:chExt cx="4639064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03B54A-3AEC-9D9C-DD43-311E8546D926}"/>
                </a:ext>
              </a:extLst>
            </p:cNvPr>
            <p:cNvSpPr txBox="1"/>
            <p:nvPr/>
          </p:nvSpPr>
          <p:spPr>
            <a:xfrm>
              <a:off x="600075" y="1666875"/>
              <a:ext cx="4333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Zunaid</a:t>
              </a:r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Ahmed Palak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– 03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 Party – Bangladesh 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Awami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League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263193-E386-27FE-C573-76668C7CF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86" y="1719778"/>
              <a:ext cx="305189" cy="29430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AD5591-EBC5-AABF-B4B9-BACA54E7C606}"/>
              </a:ext>
            </a:extLst>
          </p:cNvPr>
          <p:cNvGrpSpPr/>
          <p:nvPr/>
        </p:nvGrpSpPr>
        <p:grpSpPr>
          <a:xfrm>
            <a:off x="223934" y="5340687"/>
            <a:ext cx="4991878" cy="1015663"/>
            <a:chOff x="294886" y="1666875"/>
            <a:chExt cx="4639064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2494DE-FA21-3E8C-A593-3333FF0616A3}"/>
                </a:ext>
              </a:extLst>
            </p:cNvPr>
            <p:cNvSpPr txBox="1"/>
            <p:nvPr/>
          </p:nvSpPr>
          <p:spPr>
            <a:xfrm>
              <a:off x="600075" y="1666875"/>
              <a:ext cx="43338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Md. Abdul </a:t>
              </a:r>
              <a:r>
                <a:rPr lang="en-US" sz="2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Quddus</a:t>
              </a:r>
              <a:endParaRPr lang="en-US" sz="2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endParaRP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– 04</a:t>
              </a:r>
            </a:p>
            <a:p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	 Party – Bangladesh </a:t>
              </a:r>
              <a:r>
                <a:rPr lang="en-US" sz="2000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Awami</a:t>
              </a: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League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CDA976-10C4-A212-0DEE-D467F31C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86" y="1719778"/>
              <a:ext cx="305189" cy="294303"/>
            </a:xfrm>
            <a:prstGeom prst="rect">
              <a:avLst/>
            </a:prstGeom>
          </p:spPr>
        </p:pic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635EB207-FEBB-5B15-941D-FCBD4E90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7789C7C-D1C0-4678-8A44-04C74C1845EA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497EE8D4-C0DE-AEC9-7126-CAFD564B912E}"/>
              </a:ext>
            </a:extLst>
          </p:cNvPr>
          <p:cNvSpPr/>
          <p:nvPr/>
        </p:nvSpPr>
        <p:spPr>
          <a:xfrm>
            <a:off x="8973327" y="899815"/>
            <a:ext cx="1716833" cy="1672957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92D0867-B900-CF6E-99E4-2C6B21271A6D}"/>
              </a:ext>
            </a:extLst>
          </p:cNvPr>
          <p:cNvSpPr/>
          <p:nvPr/>
        </p:nvSpPr>
        <p:spPr>
          <a:xfrm>
            <a:off x="6485358" y="2297784"/>
            <a:ext cx="1716833" cy="1672957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62914931-1756-D8AC-F4B7-5562594A5C31}"/>
              </a:ext>
            </a:extLst>
          </p:cNvPr>
          <p:cNvSpPr/>
          <p:nvPr/>
        </p:nvSpPr>
        <p:spPr>
          <a:xfrm>
            <a:off x="8973327" y="3600597"/>
            <a:ext cx="1716833" cy="1672957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11C969F-C3DB-F743-4341-8D9193D73B2B}"/>
              </a:ext>
            </a:extLst>
          </p:cNvPr>
          <p:cNvSpPr/>
          <p:nvPr/>
        </p:nvSpPr>
        <p:spPr>
          <a:xfrm>
            <a:off x="6593729" y="4851414"/>
            <a:ext cx="1716833" cy="1672957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65345-B9A4-80C3-3424-7DA078C6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344383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8AF610E6-E66E-F500-C242-3F2D54E7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96"/>
            <a:ext cx="4838700" cy="1029379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Demographics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4F605-43F4-342E-F901-7E3924BA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042" y="447458"/>
            <a:ext cx="592207" cy="542925"/>
          </a:xfrm>
          <a:prstGeom prst="rect">
            <a:avLst/>
          </a:prstGeom>
        </p:spPr>
      </p:pic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5CC0E6A7-A4DF-1279-44E7-4CA8FD854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053" y="876607"/>
            <a:ext cx="5955946" cy="629671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4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According to the 2011 Bangladesh census,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40537-D46F-9CB4-2B84-637B10E1FBC7}"/>
              </a:ext>
            </a:extLst>
          </p:cNvPr>
          <p:cNvGrpSpPr/>
          <p:nvPr/>
        </p:nvGrpSpPr>
        <p:grpSpPr>
          <a:xfrm>
            <a:off x="330553" y="1605169"/>
            <a:ext cx="5346347" cy="1384995"/>
            <a:chOff x="140053" y="2190750"/>
            <a:chExt cx="5346347" cy="13849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80A92C-667C-4A02-EC5D-CCF0A6A3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3" y="2272198"/>
              <a:ext cx="276225" cy="3524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360F3D-CC4E-77CD-5520-7EFFE46AF013}"/>
                </a:ext>
              </a:extLst>
            </p:cNvPr>
            <p:cNvSpPr txBox="1"/>
            <p:nvPr/>
          </p:nvSpPr>
          <p:spPr>
            <a:xfrm>
              <a:off x="666750" y="2190750"/>
              <a:ext cx="48196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Population 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Total Population – 1.70 Million (1,706,673)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Male – 0.854 Million (854,183)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Female – 0.852 Million (852,490)</a:t>
              </a: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6763A354-5888-DC21-EA69-41A64B1FA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9419840"/>
              </p:ext>
            </p:extLst>
          </p:nvPr>
        </p:nvGraphicFramePr>
        <p:xfrm>
          <a:off x="6688755" y="152771"/>
          <a:ext cx="3781071" cy="3305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F9D77E44-9F56-AEB0-95C2-0E435EC2AC04}"/>
              </a:ext>
            </a:extLst>
          </p:cNvPr>
          <p:cNvGrpSpPr/>
          <p:nvPr/>
        </p:nvGrpSpPr>
        <p:grpSpPr>
          <a:xfrm>
            <a:off x="330553" y="3135708"/>
            <a:ext cx="6934626" cy="1384995"/>
            <a:chOff x="140053" y="3867836"/>
            <a:chExt cx="6934626" cy="138499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34D361D-A3AF-1FAD-709C-4680A64D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53" y="3971975"/>
              <a:ext cx="333375" cy="3428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B52343-18C2-EF4F-B775-8C1EFFA43AB4}"/>
                </a:ext>
              </a:extLst>
            </p:cNvPr>
            <p:cNvSpPr txBox="1"/>
            <p:nvPr/>
          </p:nvSpPr>
          <p:spPr>
            <a:xfrm>
              <a:off x="677229" y="3867836"/>
              <a:ext cx="63974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Literacy Rate 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Literacy rate of 49.59% for the population 7 years and above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Male – 51.90%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Female – 49.10%</a:t>
              </a: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FC2DF28-3B5D-490F-968B-790B00D27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66914"/>
              </p:ext>
            </p:extLst>
          </p:nvPr>
        </p:nvGraphicFramePr>
        <p:xfrm>
          <a:off x="8734425" y="2297666"/>
          <a:ext cx="3856106" cy="3080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7E753E89-34EA-7ED2-91EF-938D7973A6E4}"/>
              </a:ext>
            </a:extLst>
          </p:cNvPr>
          <p:cNvGrpSpPr/>
          <p:nvPr/>
        </p:nvGrpSpPr>
        <p:grpSpPr>
          <a:xfrm>
            <a:off x="267229" y="4666247"/>
            <a:ext cx="6997950" cy="1692771"/>
            <a:chOff x="267229" y="5134078"/>
            <a:chExt cx="6997950" cy="16927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F88770-0282-1551-CAE2-7D1D0AC2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229" y="5218238"/>
              <a:ext cx="339549" cy="32047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D60B1F-A8AB-039B-11D6-682A34ED8D84}"/>
                </a:ext>
              </a:extLst>
            </p:cNvPr>
            <p:cNvSpPr txBox="1"/>
            <p:nvPr/>
          </p:nvSpPr>
          <p:spPr>
            <a:xfrm>
              <a:off x="867729" y="5134078"/>
              <a:ext cx="639745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Religions 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Muslims – 93.22%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Hindus – 6.08%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Christians – 0.47%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Others – 0.23%</a:t>
              </a:r>
            </a:p>
          </p:txBody>
        </p: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BA3DF4D-ECB6-6958-6D8B-740CE7106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637061"/>
              </p:ext>
            </p:extLst>
          </p:nvPr>
        </p:nvGraphicFramePr>
        <p:xfrm>
          <a:off x="3610947" y="3936538"/>
          <a:ext cx="5079808" cy="288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0F03C322-4031-239C-9B7F-16B358D0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465"/>
            <a:ext cx="2743200" cy="365125"/>
          </a:xfrm>
        </p:spPr>
        <p:txBody>
          <a:bodyPr/>
          <a:lstStyle/>
          <a:p>
            <a:fld id="{06361869-A33B-4F53-A922-F3DC95C3B07E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98887-BC00-EA0C-9D05-B77F9C78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244380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Graphic spid="17" grpId="0">
        <p:bldAsOne/>
      </p:bldGraphic>
      <p:bldGraphic spid="24" grpId="0">
        <p:bldAsOne/>
      </p:bldGraphic>
      <p:bldGraphic spid="3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7">
            <a:extLst>
              <a:ext uri="{FF2B5EF4-FFF2-40B4-BE49-F238E27FC236}">
                <a16:creationId xmlns:a16="http://schemas.microsoft.com/office/drawing/2014/main" id="{D19DA089-CBC2-02A6-6951-D31C43D1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908" y="114397"/>
            <a:ext cx="3140174" cy="82556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Economy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4F746-7E57-548B-3609-4F0F5B73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81" y="230736"/>
            <a:ext cx="651394" cy="553129"/>
          </a:xfrm>
          <a:prstGeom prst="rect">
            <a:avLst/>
          </a:prstGeom>
        </p:spPr>
      </p:pic>
      <p:sp>
        <p:nvSpPr>
          <p:cNvPr id="8" name="Text Placeholder 39">
            <a:extLst>
              <a:ext uri="{FF2B5EF4-FFF2-40B4-BE49-F238E27FC236}">
                <a16:creationId xmlns:a16="http://schemas.microsoft.com/office/drawing/2014/main" id="{F1EFF647-8658-8EAD-3C92-BCB83F2FA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196" y="1177260"/>
            <a:ext cx="5955946" cy="1301476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The economy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is based on agriculture like Rice, Jute, Wheat, Sugarcane etc.</a:t>
            </a:r>
          </a:p>
        </p:txBody>
      </p:sp>
      <p:sp>
        <p:nvSpPr>
          <p:cNvPr id="9" name="Text Placeholder 39">
            <a:extLst>
              <a:ext uri="{FF2B5EF4-FFF2-40B4-BE49-F238E27FC236}">
                <a16:creationId xmlns:a16="http://schemas.microsoft.com/office/drawing/2014/main" id="{2B727A18-3689-53C0-F2B9-A34E8B0CD7A1}"/>
              </a:ext>
            </a:extLst>
          </p:cNvPr>
          <p:cNvSpPr txBox="1">
            <a:spLocks/>
          </p:cNvSpPr>
          <p:nvPr/>
        </p:nvSpPr>
        <p:spPr>
          <a:xfrm>
            <a:off x="793196" y="2353218"/>
            <a:ext cx="5955946" cy="4128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There are 2 sugar mills in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; North Bengal Sugar Mills Limited and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Sugar Mills Limited. They are the enterprises of the Bangladesh Sugar &amp; Food Industries Corporation. Pran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Agro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Ltd. is a private food manufacturing plant of Pran-RFL Group. Jamuna Distillery Limited (1995) is another private industry of Jamuna Group. The distillery produces industrial alcohol, and is situated near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Sugar Mills Limited.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AC80A36-3DB9-8EDA-A683-B4BF8A49BF94}"/>
              </a:ext>
            </a:extLst>
          </p:cNvPr>
          <p:cNvSpPr/>
          <p:nvPr/>
        </p:nvSpPr>
        <p:spPr>
          <a:xfrm>
            <a:off x="6929526" y="1286818"/>
            <a:ext cx="1138335" cy="1082351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3FCE5A7-6435-005A-5624-E6A1148207F0}"/>
              </a:ext>
            </a:extLst>
          </p:cNvPr>
          <p:cNvSpPr/>
          <p:nvPr/>
        </p:nvSpPr>
        <p:spPr>
          <a:xfrm>
            <a:off x="8295865" y="1286818"/>
            <a:ext cx="1138335" cy="1082351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FACE5B2-62F6-8407-7B22-E3F791FD862A}"/>
              </a:ext>
            </a:extLst>
          </p:cNvPr>
          <p:cNvSpPr/>
          <p:nvPr/>
        </p:nvSpPr>
        <p:spPr>
          <a:xfrm>
            <a:off x="9662204" y="1286817"/>
            <a:ext cx="1138335" cy="1082351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480B59-3B62-FA03-C325-D37D9E438F85}"/>
              </a:ext>
            </a:extLst>
          </p:cNvPr>
          <p:cNvSpPr/>
          <p:nvPr/>
        </p:nvSpPr>
        <p:spPr>
          <a:xfrm>
            <a:off x="11022469" y="1286816"/>
            <a:ext cx="1138335" cy="1082351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orth Bengal Sugar Mills development stalled by scams | Prothom Alo">
            <a:extLst>
              <a:ext uri="{FF2B5EF4-FFF2-40B4-BE49-F238E27FC236}">
                <a16:creationId xmlns:a16="http://schemas.microsoft.com/office/drawing/2014/main" id="{0D73129A-F159-8106-08AF-5BFDDE609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26" y="2866661"/>
            <a:ext cx="2485119" cy="1619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ore Sugar Mills suffer massive losses yet again - The Business Post">
            <a:extLst>
              <a:ext uri="{FF2B5EF4-FFF2-40B4-BE49-F238E27FC236}">
                <a16:creationId xmlns:a16="http://schemas.microsoft.com/office/drawing/2014/main" id="{7CEEB9C3-9124-C6E3-3288-DFC41E94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24" y="2866661"/>
            <a:ext cx="2532630" cy="1619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নাটোরে প্রাণ ফ্যাক্টরিতে ৫ হাজার লোকের কর্মসংস্থান">
            <a:extLst>
              <a:ext uri="{FF2B5EF4-FFF2-40B4-BE49-F238E27FC236}">
                <a16:creationId xmlns:a16="http://schemas.microsoft.com/office/drawing/2014/main" id="{F142A767-7B3A-23FE-52F0-D82E2561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640" y="4761557"/>
            <a:ext cx="2485119" cy="1619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1F57960C-680F-9F0F-1F4D-C3A2ED54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868"/>
            <a:ext cx="2743200" cy="365125"/>
          </a:xfrm>
        </p:spPr>
        <p:txBody>
          <a:bodyPr/>
          <a:lstStyle/>
          <a:p>
            <a:fld id="{C120A98C-47EA-46D1-AFBB-CA1970AB3F96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482F1-55ED-F1F6-1CB2-D31F0B24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1868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13751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33B5-9259-DF1E-9F9C-2450EB60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1868"/>
            <a:ext cx="2743200" cy="365125"/>
          </a:xfrm>
        </p:spPr>
        <p:txBody>
          <a:bodyPr/>
          <a:lstStyle/>
          <a:p>
            <a:fld id="{D97CE34C-6771-41A9-BF93-6CB56956E0D9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3" name="Title 37">
            <a:extLst>
              <a:ext uri="{FF2B5EF4-FFF2-40B4-BE49-F238E27FC236}">
                <a16:creationId xmlns:a16="http://schemas.microsoft.com/office/drawing/2014/main" id="{4F204DF8-8DF8-42FA-549B-9C306326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5" y="96408"/>
            <a:ext cx="5682344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Historical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FCAEC-EDD8-3724-B226-0DCEEE3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03" y="478769"/>
            <a:ext cx="569556" cy="5089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982B2A-324D-37B5-3B0A-D900E2C5B48F}"/>
              </a:ext>
            </a:extLst>
          </p:cNvPr>
          <p:cNvGrpSpPr/>
          <p:nvPr/>
        </p:nvGrpSpPr>
        <p:grpSpPr>
          <a:xfrm>
            <a:off x="375946" y="1171808"/>
            <a:ext cx="4849197" cy="928396"/>
            <a:chOff x="375946" y="1171808"/>
            <a:chExt cx="4849197" cy="928396"/>
          </a:xfrm>
        </p:grpSpPr>
        <p:sp>
          <p:nvSpPr>
            <p:cNvPr id="6" name="Text Placeholder 39">
              <a:extLst>
                <a:ext uri="{FF2B5EF4-FFF2-40B4-BE49-F238E27FC236}">
                  <a16:creationId xmlns:a16="http://schemas.microsoft.com/office/drawing/2014/main" id="{554DE0BE-7764-FB44-DDA6-8FE603BCAC5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171808"/>
              <a:ext cx="4386943" cy="9283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60000"/>
                </a:lnSpc>
              </a:pPr>
              <a:r>
                <a:rPr lang="en-US" sz="4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Natore</a:t>
              </a:r>
              <a:r>
                <a:rPr lang="en-US" sz="4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 Royal Palace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A6F822-3BED-01B6-1898-F78A6810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46" y="1551927"/>
              <a:ext cx="314519" cy="365125"/>
            </a:xfrm>
            <a:prstGeom prst="rect">
              <a:avLst/>
            </a:prstGeom>
          </p:spPr>
        </p:pic>
      </p:grp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0FBCA336-894B-2610-19E4-85F28B84B439}"/>
              </a:ext>
            </a:extLst>
          </p:cNvPr>
          <p:cNvSpPr txBox="1">
            <a:spLocks/>
          </p:cNvSpPr>
          <p:nvPr/>
        </p:nvSpPr>
        <p:spPr>
          <a:xfrm>
            <a:off x="793196" y="2353218"/>
            <a:ext cx="5955946" cy="4128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Royal Palace is located in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Sadar. It is also known as Rani Bhabani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Rajprasad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 It was the residence and seat of the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Rajshahi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Raj family of zamindars. Famous queen Rani Bhabani lived here and after the death of her husband, expanded both the estate and the palace.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Zamindari was one of the largest Zamindaris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bengal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3803C22-097C-C2F8-77D7-EBD660C1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9" y="1917052"/>
            <a:ext cx="5145882" cy="3429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031E3-1120-1867-CAD4-800B60BA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1867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39264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2BBF2F8-9363-8CDB-108F-1478DC81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83544"/>
            <a:ext cx="2743200" cy="365125"/>
          </a:xfrm>
        </p:spPr>
        <p:txBody>
          <a:bodyPr/>
          <a:lstStyle/>
          <a:p>
            <a:fld id="{6D9A791D-B351-4BF5-9318-F3D1A5EB42C7}" type="datetime3">
              <a:rPr lang="en-US" smtClean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4 July 2023</a:t>
            </a:fld>
            <a:endParaRPr lang="en-US" dirty="0">
              <a:latin typeface="Li Subha Letterpress Unicode" panose="02000500000000000000" pitchFamily="2" charset="0"/>
              <a:cs typeface="Li Subha Letterpress Unicode" panose="02000500000000000000" pitchFamily="2" charset="0"/>
            </a:endParaRPr>
          </a:p>
        </p:txBody>
      </p:sp>
      <p:sp>
        <p:nvSpPr>
          <p:cNvPr id="6" name="Title 37">
            <a:extLst>
              <a:ext uri="{FF2B5EF4-FFF2-40B4-BE49-F238E27FC236}">
                <a16:creationId xmlns:a16="http://schemas.microsoft.com/office/drawing/2014/main" id="{58288B28-DE54-A428-8488-2B73D1B4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95" y="103454"/>
            <a:ext cx="5486401" cy="1068354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Historical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F3DB1-4874-D981-1388-6EB46CFA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54" y="519988"/>
            <a:ext cx="569556" cy="50890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82065BD-481C-557C-6F13-B81B46DAD031}"/>
              </a:ext>
            </a:extLst>
          </p:cNvPr>
          <p:cNvGrpSpPr/>
          <p:nvPr/>
        </p:nvGrpSpPr>
        <p:grpSpPr>
          <a:xfrm>
            <a:off x="375946" y="1171808"/>
            <a:ext cx="4849197" cy="928396"/>
            <a:chOff x="375946" y="1171808"/>
            <a:chExt cx="4849197" cy="928396"/>
          </a:xfrm>
        </p:grpSpPr>
        <p:sp>
          <p:nvSpPr>
            <p:cNvPr id="8" name="Text Placeholder 39">
              <a:extLst>
                <a:ext uri="{FF2B5EF4-FFF2-40B4-BE49-F238E27FC236}">
                  <a16:creationId xmlns:a16="http://schemas.microsoft.com/office/drawing/2014/main" id="{1DDC2B90-AA59-21F9-7714-6B2D2529A12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171808"/>
              <a:ext cx="4386943" cy="9283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60000"/>
                </a:lnSpc>
              </a:pPr>
              <a:r>
                <a:rPr lang="en-US" sz="4000" b="1" dirty="0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Uttara </a:t>
              </a:r>
              <a:r>
                <a:rPr lang="en-US" sz="4000" b="1" dirty="0" err="1">
                  <a:latin typeface="Li Subha Letterpress Unicode" panose="02000500000000000000" pitchFamily="2" charset="0"/>
                  <a:cs typeface="Li Subha Letterpress Unicode" panose="02000500000000000000" pitchFamily="2" charset="0"/>
                </a:rPr>
                <a:t>Ganabhaban</a:t>
              </a:r>
              <a:endParaRPr lang="en-US" sz="4000" b="1" dirty="0">
                <a:latin typeface="Li Subha Letterpress Unicode" panose="02000500000000000000" pitchFamily="2" charset="0"/>
                <a:cs typeface="Li Subha Letterpress Unicode" panose="02000500000000000000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F91278-4451-50AF-7ED2-C6F2C58D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46" y="1551927"/>
              <a:ext cx="314519" cy="365125"/>
            </a:xfrm>
            <a:prstGeom prst="rect">
              <a:avLst/>
            </a:prstGeom>
          </p:spPr>
        </p:pic>
      </p:grpSp>
      <p:sp>
        <p:nvSpPr>
          <p:cNvPr id="10" name="Text Placeholder 39">
            <a:extLst>
              <a:ext uri="{FF2B5EF4-FFF2-40B4-BE49-F238E27FC236}">
                <a16:creationId xmlns:a16="http://schemas.microsoft.com/office/drawing/2014/main" id="{024396C7-755F-F422-DA63-CEACB340F8B0}"/>
              </a:ext>
            </a:extLst>
          </p:cNvPr>
          <p:cNvSpPr txBox="1">
            <a:spLocks/>
          </p:cNvSpPr>
          <p:nvPr/>
        </p:nvSpPr>
        <p:spPr>
          <a:xfrm>
            <a:off x="793196" y="2353218"/>
            <a:ext cx="5955946" cy="373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Royal Palace is located in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Sadar. It was known as Estate Rajbari during the British and Pakistan period, was the palace of the Maharajas of </a:t>
            </a:r>
            <a:r>
              <a:rPr lang="en-US" sz="2000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Dighapatia</a:t>
            </a:r>
            <a:r>
              <a:rPr lang="en-US" sz="2000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. The government is now using the palace as the official residence of the head of the government of Bangladesh in the northern region. This is a historic place widely visited by tourists.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CAE82DFB-1575-94F7-CD26-0711D154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9" y="2100204"/>
            <a:ext cx="5007429" cy="3339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D64CD-45CC-6AC5-8CCF-2A6615FC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3543"/>
            <a:ext cx="2743200" cy="365125"/>
          </a:xfrm>
        </p:spPr>
        <p:txBody>
          <a:bodyPr/>
          <a:lstStyle/>
          <a:p>
            <a:r>
              <a:rPr lang="en-US" dirty="0" err="1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Natore</a:t>
            </a:r>
            <a:r>
              <a:rPr lang="en-US" dirty="0">
                <a:latin typeface="Li Subha Letterpress Unicode" panose="02000500000000000000" pitchFamily="2" charset="0"/>
                <a:cs typeface="Li Subha Letterpress Unicode" panose="02000500000000000000" pitchFamily="2" charset="0"/>
              </a:rPr>
              <a:t> District</a:t>
            </a:r>
          </a:p>
        </p:txBody>
      </p:sp>
    </p:spTree>
    <p:extLst>
      <p:ext uri="{BB962C8B-B14F-4D97-AF65-F5344CB8AC3E}">
        <p14:creationId xmlns:p14="http://schemas.microsoft.com/office/powerpoint/2010/main" val="407519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814</Words>
  <Application>Microsoft Office PowerPoint</Application>
  <PresentationFormat>Widescreen</PresentationFormat>
  <Paragraphs>114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Li Subha Letterpress Unicode</vt:lpstr>
      <vt:lpstr>Li Subha Letterpress Unicode\</vt:lpstr>
      <vt:lpstr>Wingdings</vt:lpstr>
      <vt:lpstr>Office Theme</vt:lpstr>
      <vt:lpstr>PowerPoint Presentation</vt:lpstr>
      <vt:lpstr>Introduction</vt:lpstr>
      <vt:lpstr>Geography</vt:lpstr>
      <vt:lpstr>Administrative Structure</vt:lpstr>
      <vt:lpstr>Member of Parliament</vt:lpstr>
      <vt:lpstr>Demographics</vt:lpstr>
      <vt:lpstr>Economy</vt:lpstr>
      <vt:lpstr>Historical Sites</vt:lpstr>
      <vt:lpstr>Historical Sites</vt:lpstr>
      <vt:lpstr>Famous Food</vt:lpstr>
      <vt:lpstr>Renowned Personalities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NATORE</dc:title>
  <dc:creator>MD. SHOHANUR RAHMAN SHOHAN</dc:creator>
  <cp:lastModifiedBy>MD. SHOHANUR RAHMAN SHOHAN</cp:lastModifiedBy>
  <cp:revision>44</cp:revision>
  <dcterms:created xsi:type="dcterms:W3CDTF">2023-06-10T13:45:50Z</dcterms:created>
  <dcterms:modified xsi:type="dcterms:W3CDTF">2023-07-04T06:52:05Z</dcterms:modified>
</cp:coreProperties>
</file>